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6"/>
  </p:notesMasterIdLst>
  <p:handoutMasterIdLst>
    <p:handoutMasterId r:id="rId17"/>
  </p:handoutMasterIdLst>
  <p:sldIdLst>
    <p:sldId id="257" r:id="rId3"/>
    <p:sldId id="258" r:id="rId4"/>
    <p:sldId id="272" r:id="rId5"/>
    <p:sldId id="271" r:id="rId6"/>
    <p:sldId id="273" r:id="rId7"/>
    <p:sldId id="274" r:id="rId8"/>
    <p:sldId id="275" r:id="rId9"/>
    <p:sldId id="279" r:id="rId10"/>
    <p:sldId id="280" r:id="rId11"/>
    <p:sldId id="277" r:id="rId12"/>
    <p:sldId id="278" r:id="rId13"/>
    <p:sldId id="276" r:id="rId14"/>
    <p:sldId id="26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77" autoAdjust="0"/>
    <p:restoredTop sz="94660"/>
  </p:normalViewPr>
  <p:slideViewPr>
    <p:cSldViewPr snapToGrid="0">
      <p:cViewPr>
        <p:scale>
          <a:sx n="71" d="100"/>
          <a:sy n="71" d="100"/>
        </p:scale>
        <p:origin x="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en-US"/>
              <a:t>3/2/2016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en-US"/>
              <a:t>3/2/2016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3/2/2016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grpSp>
        <p:nvGrpSpPr>
          <p:cNvPr id="84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97" name="Picture Placeholder 33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98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11" name="Picture Placeholder 33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112" name="Group 111"/>
          <p:cNvGrpSpPr/>
          <p:nvPr/>
        </p:nvGrpSpPr>
        <p:grpSpPr>
          <a:xfrm>
            <a:off x="5322489" y="34361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25" name="Picture Placeholder 33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6465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048893"/>
            <a:ext cx="2286000" cy="2514599"/>
          </a:xfrm>
        </p:spPr>
        <p:txBody>
          <a:bodyPr anchor="ctr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/>
          <a:lstStyle/>
          <a:p>
            <a:fld id="{4CF99945-0A15-4715-AB6C-F5E56CF20F70}" type="datetimeFigureOut">
              <a:rPr lang="en-US"/>
              <a:t>3/2/2016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/>
          <a:lstStyle>
            <a:lvl1pPr algn="l">
              <a:defRPr/>
            </a:lvl1pPr>
          </a:lstStyle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Freeform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" name="Freeform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Freeform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1" name="Freeform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2" name="Freeform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3/2/2016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3/2/2016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3/2/2016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3/2/2016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3/2/2016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3/2/2016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3/2/2016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3/2/2016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3/2/2016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grpSp>
        <p:nvGrpSpPr>
          <p:cNvPr id="9" name="Group 8"/>
          <p:cNvGrpSpPr/>
          <p:nvPr/>
        </p:nvGrpSpPr>
        <p:grpSpPr>
          <a:xfrm>
            <a:off x="574431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285120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6" name="Picture Placeholder 33"/>
          <p:cNvSpPr>
            <a:spLocks noGrp="1" noChangeAspect="1"/>
          </p:cNvSpPr>
          <p:nvPr>
            <p:ph type="pic" sz="quarter" idx="17"/>
          </p:nvPr>
        </p:nvSpPr>
        <p:spPr>
          <a:xfrm>
            <a:off x="833620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37" name="Picture Placeholder 33"/>
          <p:cNvSpPr>
            <a:spLocks noGrp="1" noChangeAspect="1"/>
          </p:cNvSpPr>
          <p:nvPr>
            <p:ph type="pic" sz="quarter" idx="18"/>
          </p:nvPr>
        </p:nvSpPr>
        <p:spPr>
          <a:xfrm>
            <a:off x="6544309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3/2/2016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grpSp>
        <p:nvGrpSpPr>
          <p:cNvPr id="35" name="Group 34"/>
          <p:cNvGrpSpPr>
            <a:grpSpLocks noChangeAspect="1"/>
          </p:cNvGrpSpPr>
          <p:nvPr/>
        </p:nvGrpSpPr>
        <p:grpSpPr>
          <a:xfrm rot="5400000">
            <a:off x="4030971" y="647727"/>
            <a:ext cx="4116828" cy="338328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8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52" name="Group 51"/>
          <p:cNvGrpSpPr>
            <a:grpSpLocks noChangeAspect="1"/>
          </p:cNvGrpSpPr>
          <p:nvPr/>
        </p:nvGrpSpPr>
        <p:grpSpPr>
          <a:xfrm rot="5400000">
            <a:off x="263071" y="1127733"/>
            <a:ext cx="4114800" cy="3381614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65" name="Group 64"/>
          <p:cNvGrpSpPr>
            <a:grpSpLocks noChangeAspect="1"/>
          </p:cNvGrpSpPr>
          <p:nvPr/>
        </p:nvGrpSpPr>
        <p:grpSpPr>
          <a:xfrm rot="5400000">
            <a:off x="7803905" y="1127738"/>
            <a:ext cx="4114800" cy="338161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66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7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8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9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0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1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2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3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4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5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6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7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8" name="Picture Placeholder 33"/>
          <p:cNvSpPr>
            <a:spLocks noGrp="1"/>
          </p:cNvSpPr>
          <p:nvPr>
            <p:ph type="pic" sz="quarter" idx="18"/>
          </p:nvPr>
        </p:nvSpPr>
        <p:spPr>
          <a:xfrm>
            <a:off x="4599885" y="53340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79" name="Picture Placeholder 33"/>
          <p:cNvSpPr>
            <a:spLocks noGrp="1"/>
          </p:cNvSpPr>
          <p:nvPr>
            <p:ph type="pic" sz="quarter" idx="19"/>
          </p:nvPr>
        </p:nvSpPr>
        <p:spPr>
          <a:xfrm>
            <a:off x="834571" y="101359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0" name="Picture Placeholder 33"/>
          <p:cNvSpPr>
            <a:spLocks noGrp="1"/>
          </p:cNvSpPr>
          <p:nvPr>
            <p:ph type="pic" sz="quarter" idx="20"/>
          </p:nvPr>
        </p:nvSpPr>
        <p:spPr>
          <a:xfrm>
            <a:off x="8375405" y="1013591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948871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582378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489705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4CF99945-0A15-4715-AB6C-F5E56CF20F70}" type="datetimeFigureOut">
              <a:rPr lang="en-US"/>
              <a:pPr/>
              <a:t>3/2/2016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eg"/><Relationship Id="rId5" Type="http://schemas.openxmlformats.org/officeDocument/2006/relationships/image" Target="../media/image5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Landscapes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Different landscapes, different features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67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media-cdn.tripadvisor.com/media/photo-s/02/5a/52/d2/one-of-many-saguaro-cactu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076" y="849133"/>
            <a:ext cx="6477045" cy="4851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 flipV="1">
            <a:off x="7521262" y="3026535"/>
            <a:ext cx="2421228" cy="110758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942490" y="2672592"/>
            <a:ext cx="19318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/>
              <a:t>Mountain range</a:t>
            </a:r>
            <a:endParaRPr lang="en-PH" sz="2000" dirty="0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2266682" y="2846231"/>
            <a:ext cx="264016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4851" y="2657203"/>
            <a:ext cx="1906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PH" dirty="0" smtClean="0"/>
              <a:t>Cactus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06028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smashandpeas.com/wp-content/themes/smashandpeas/thumb.php?src=http://www.smashandpeas.com/wp-content/uploads/2009/04/urban-th.jpg&amp;h=285&amp;w=430&amp;zc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937" y="731524"/>
            <a:ext cx="7251745" cy="4806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V="1">
            <a:off x="8744755" y="2305318"/>
            <a:ext cx="1493949" cy="2575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0238704" y="2007910"/>
            <a:ext cx="1863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dirty="0" smtClean="0"/>
              <a:t>Buildings / skyscrapers</a:t>
            </a:r>
            <a:endParaRPr lang="en-PH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8010659" y="4572000"/>
            <a:ext cx="2228045" cy="3863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341735" y="4425971"/>
            <a:ext cx="1760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dirty="0" smtClean="0"/>
              <a:t>River</a:t>
            </a:r>
            <a:endParaRPr lang="en-PH" dirty="0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1764915" y="2331075"/>
            <a:ext cx="117146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19450" y="2133531"/>
            <a:ext cx="1442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PH" dirty="0" smtClean="0"/>
              <a:t>bridge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79695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43270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74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065212" y="-31375"/>
            <a:ext cx="10058402" cy="2077792"/>
          </a:xfrm>
        </p:spPr>
        <p:txBody>
          <a:bodyPr>
            <a:normAutofit/>
          </a:bodyPr>
          <a:lstStyle/>
          <a:p>
            <a:pPr algn="ctr"/>
            <a:r>
              <a:rPr lang="en-PH" sz="4000" dirty="0" smtClean="0"/>
              <a:t>Different landscapes have different features. These features can either be natural or man-made.</a:t>
            </a:r>
            <a:endParaRPr sz="4000" dirty="0"/>
          </a:p>
        </p:txBody>
      </p:sp>
      <p:pic>
        <p:nvPicPr>
          <p:cNvPr id="1030" name="Picture 6" descr="https://encrypted-tbn1.gstatic.com/images?q=tbn:ANd9GcS7wp2Q98oqCnoHIBCrKlKdsSFhfLXBaMxLWghJgpqKg5EvuM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01" y="2159106"/>
            <a:ext cx="2767549" cy="184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.telegraph.co.uk/multimedia/archive/02692/wentworthForest_2692456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98" y="4516182"/>
            <a:ext cx="2948060" cy="184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fodors.com/ee/files/slideshows/Golden-Gate-Brid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834" y="4565472"/>
            <a:ext cx="2767549" cy="1816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Image result for building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112" y="2179963"/>
            <a:ext cx="4623077" cy="1820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assets.inhabitat.com/wp-content/blogs.dir/1/files/2011/02/CaliforniaRoads-537x35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4751" y="2159106"/>
            <a:ext cx="2770256" cy="184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images.trvl-media.com/media/content/shared/images/travelguides/destination/180074/Pololu-Valley-Overlook-3768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060" y="4589947"/>
            <a:ext cx="3145947" cy="176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2445" y="4000785"/>
            <a:ext cx="188865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natural</a:t>
            </a:r>
            <a:endParaRPr lang="en-US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445" y="6316194"/>
            <a:ext cx="188865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natural</a:t>
            </a:r>
            <a:endParaRPr lang="en-US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415549" y="6382336"/>
            <a:ext cx="188865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natural</a:t>
            </a:r>
            <a:endParaRPr lang="en-US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50701" y="4000784"/>
            <a:ext cx="276389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Man-made</a:t>
            </a:r>
            <a:endParaRPr lang="en-US" sz="3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981109" y="4033762"/>
            <a:ext cx="276389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Man-made</a:t>
            </a:r>
            <a:endParaRPr lang="en-US" sz="3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556485" y="6349172"/>
            <a:ext cx="276389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Man-made</a:t>
            </a:r>
            <a:endParaRPr lang="en-US" sz="3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107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4"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PH" dirty="0" smtClean="0"/>
              <a:t>Let’s explore a couple of landscapes	</a:t>
            </a:r>
            <a:endParaRPr lang="en-PH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PH" dirty="0" smtClean="0"/>
              <a:t>Coastal landscapes and inland landscapes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909529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65212" y="446957"/>
            <a:ext cx="10058402" cy="726225"/>
          </a:xfrm>
        </p:spPr>
        <p:txBody>
          <a:bodyPr/>
          <a:lstStyle/>
          <a:p>
            <a:r>
              <a:rPr lang="en-PH" dirty="0" smtClean="0"/>
              <a:t>Coastal Landscapes</a:t>
            </a:r>
            <a:endParaRPr lang="en-PH" dirty="0"/>
          </a:p>
        </p:txBody>
      </p:sp>
      <p:pic>
        <p:nvPicPr>
          <p:cNvPr id="2054" name="Picture 6" descr="https://upload.wikimedia.org/wikipedia/commons/6/64/Matengai_of_Kuniga_Coast_in_Oki_Island_Shimane_pref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0" y="1326856"/>
            <a:ext cx="3051266" cy="2034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encrypted-tbn1.gstatic.com/images?q=tbn:ANd9GcRUNa1WxW17bIgdqC57Tr7S7o-22_XAhkGfo8dKxv-hwr-8q4ilc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093" y="4269774"/>
            <a:ext cx="3185000" cy="1985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ih-igcse-geography.wikispaces.com/file/view/2.2A_Heads_Bays.png/80391621/2.2A_Heads_Bay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041" y="1355698"/>
            <a:ext cx="2870009" cy="1951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encrypted-tbn1.gstatic.com/images?q=tbn:ANd9GcQmwC2-SbFc_0-ZUgahYT5CgHxK7-PwJMs97F3QUoLCPSrBQxDQkQ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936" y="4260347"/>
            <a:ext cx="3566420" cy="200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Image result for island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8472" y="1355698"/>
            <a:ext cx="3159243" cy="200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1352499" y="3404007"/>
            <a:ext cx="18680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cliff</a:t>
            </a:r>
            <a:endParaRPr 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767392" y="3404007"/>
            <a:ext cx="265404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islands</a:t>
            </a:r>
            <a:endParaRPr 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553642" y="3404007"/>
            <a:ext cx="30404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headland</a:t>
            </a:r>
            <a:endParaRPr 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820444" y="6264222"/>
            <a:ext cx="18680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bay</a:t>
            </a:r>
            <a:endParaRPr 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926579" y="6254793"/>
            <a:ext cx="18680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beach</a:t>
            </a:r>
            <a:endParaRPr 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082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564635"/>
            <a:ext cx="10058402" cy="688905"/>
          </a:xfrm>
        </p:spPr>
        <p:txBody>
          <a:bodyPr/>
          <a:lstStyle/>
          <a:p>
            <a:r>
              <a:rPr lang="en-PH" dirty="0" smtClean="0"/>
              <a:t>Inland Landscapes</a:t>
            </a:r>
            <a:endParaRPr lang="en-PH" dirty="0"/>
          </a:p>
        </p:txBody>
      </p:sp>
      <p:pic>
        <p:nvPicPr>
          <p:cNvPr id="1026" name="Picture 2" descr="https://encrypted-tbn2.gstatic.com/images?q=tbn:ANd9GcSkcXWyIgwN5w8x1riYSKpf3oVvDtqofnnyrgWUxFA8rskftGaAI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69" y="4156045"/>
            <a:ext cx="2704563" cy="202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platea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7868" y="1272522"/>
            <a:ext cx="3967971" cy="206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mountain rang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7"/>
          <a:stretch/>
        </p:blipFill>
        <p:spPr bwMode="auto">
          <a:xfrm>
            <a:off x="3077616" y="4157175"/>
            <a:ext cx="5716009" cy="2024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Image result for ri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2910" y="4156045"/>
            <a:ext cx="3044252" cy="202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mage result for lak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05" y="1309007"/>
            <a:ext cx="3694028" cy="202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ichef.bbci.co.uk/wwfeatures/624_351/images/live/p0/23/y9/p023y9z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778" y="1306986"/>
            <a:ext cx="3601445" cy="202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58105" y="3332799"/>
            <a:ext cx="18680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lake</a:t>
            </a:r>
            <a:endParaRPr 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160399" y="3282408"/>
            <a:ext cx="18680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plain</a:t>
            </a:r>
            <a:endParaRPr 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826260" y="3282408"/>
            <a:ext cx="223118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plateau</a:t>
            </a:r>
            <a:endParaRPr 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59936" y="6181858"/>
            <a:ext cx="18680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valley</a:t>
            </a:r>
            <a:endParaRPr 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952591" y="6258787"/>
            <a:ext cx="596605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Mountain range</a:t>
            </a:r>
            <a:endParaRPr 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601022" y="6181858"/>
            <a:ext cx="18680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river</a:t>
            </a:r>
            <a:endParaRPr 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358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There are many types of inland landscapes and their features can vary</a:t>
            </a:r>
            <a:endParaRPr lang="en-P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PH" dirty="0" smtClean="0"/>
              <a:t>Desert landscape</a:t>
            </a:r>
            <a:endParaRPr lang="en-PH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PH" dirty="0" smtClean="0"/>
              <a:t>Urban landscapes</a:t>
            </a:r>
            <a:endParaRPr lang="en-PH" dirty="0"/>
          </a:p>
        </p:txBody>
      </p:sp>
      <p:pic>
        <p:nvPicPr>
          <p:cNvPr id="2050" name="Picture 2" descr="http://mostbeautifulplaces.org/wp-content/uploads/The-Sahara-Desert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495" y="3195319"/>
            <a:ext cx="3715175" cy="278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 flipH="1" flipV="1">
            <a:off x="1223493" y="4430332"/>
            <a:ext cx="1803042" cy="103031"/>
          </a:xfrm>
          <a:prstGeom prst="straightConnector1">
            <a:avLst/>
          </a:prstGeom>
          <a:ln w="57150">
            <a:solidFill>
              <a:schemeClr val="tx2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41668" y="4158681"/>
            <a:ext cx="10818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dirty="0" smtClean="0"/>
              <a:t>Sand </a:t>
            </a:r>
            <a:r>
              <a:rPr lang="en-PH" dirty="0"/>
              <a:t>d</a:t>
            </a:r>
            <a:r>
              <a:rPr lang="en-PH" dirty="0" smtClean="0"/>
              <a:t>unes</a:t>
            </a:r>
            <a:endParaRPr lang="en-PH" dirty="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3863662" y="2820473"/>
            <a:ext cx="631065" cy="1068947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863662" y="2451141"/>
            <a:ext cx="1443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dirty="0" smtClean="0"/>
              <a:t>Palm tree</a:t>
            </a:r>
            <a:endParaRPr lang="en-PH" dirty="0"/>
          </a:p>
        </p:txBody>
      </p:sp>
      <p:pic>
        <p:nvPicPr>
          <p:cNvPr id="2052" name="Picture 4" descr="http://static6.depositphotos.com/1004919/621/i/950/depositphotos_6216351-Typical-landscape-of-one-urban-district-in-Barcelona-Spain.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216" y="3037141"/>
            <a:ext cx="3948016" cy="278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Straight Arrow Connector 13"/>
          <p:cNvCxnSpPr/>
          <p:nvPr/>
        </p:nvCxnSpPr>
        <p:spPr>
          <a:xfrm flipV="1">
            <a:off x="9890975" y="2662238"/>
            <a:ext cx="875763" cy="879452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7113259" y="5383368"/>
            <a:ext cx="1536965" cy="734096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9388699" y="4906851"/>
            <a:ext cx="1571222" cy="38636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0484049" y="2285171"/>
            <a:ext cx="1279130" cy="379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dirty="0" smtClean="0"/>
              <a:t>buildings</a:t>
            </a:r>
            <a:endParaRPr lang="en-PH" dirty="0"/>
          </a:p>
        </p:txBody>
      </p:sp>
      <p:sp>
        <p:nvSpPr>
          <p:cNvPr id="20" name="TextBox 19"/>
          <p:cNvSpPr txBox="1"/>
          <p:nvPr/>
        </p:nvSpPr>
        <p:spPr>
          <a:xfrm>
            <a:off x="10959921" y="4722185"/>
            <a:ext cx="1068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dirty="0" smtClean="0"/>
              <a:t>road</a:t>
            </a:r>
            <a:endParaRPr lang="en-PH" dirty="0"/>
          </a:p>
        </p:txBody>
      </p:sp>
      <p:sp>
        <p:nvSpPr>
          <p:cNvPr id="21" name="TextBox 20"/>
          <p:cNvSpPr txBox="1"/>
          <p:nvPr/>
        </p:nvSpPr>
        <p:spPr>
          <a:xfrm>
            <a:off x="8688861" y="5941316"/>
            <a:ext cx="1699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dirty="0" smtClean="0"/>
              <a:t>Fountain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7506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dirty="0" smtClean="0"/>
              <a:t>Now, can you tell me the different features of these landscapes?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85833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cdn.pcwallart.com/images/river-valley-wallpaper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59" y="728870"/>
            <a:ext cx="8209629" cy="513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>
            <a:off x="6658377" y="5640947"/>
            <a:ext cx="3206839" cy="3863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6516710" y="1828800"/>
            <a:ext cx="288486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4893972" y="3129566"/>
            <a:ext cx="4507606" cy="643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9401578" y="1644134"/>
            <a:ext cx="25586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400" dirty="0" smtClean="0"/>
              <a:t>Mountain range</a:t>
            </a:r>
            <a:endParaRPr lang="en-PH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9401578" y="3009295"/>
            <a:ext cx="2356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400" dirty="0" smtClean="0"/>
              <a:t>Valley</a:t>
            </a:r>
            <a:endParaRPr lang="en-PH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9865216" y="5475599"/>
            <a:ext cx="1901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400" dirty="0" smtClean="0"/>
              <a:t>River</a:t>
            </a:r>
            <a:endParaRPr lang="en-PH" sz="2400" dirty="0"/>
          </a:p>
        </p:txBody>
      </p:sp>
    </p:spTree>
    <p:extLst>
      <p:ext uri="{BB962C8B-B14F-4D97-AF65-F5344CB8AC3E}">
        <p14:creationId xmlns:p14="http://schemas.microsoft.com/office/powerpoint/2010/main" val="176079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tatic1.bigstockphoto.com/thumbs/5/9/7/large2/79519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436" y="1268233"/>
            <a:ext cx="6583789" cy="4681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>
            <a:off x="7740203" y="3168203"/>
            <a:ext cx="168713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7740203" y="5228823"/>
            <a:ext cx="1996225" cy="7727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1537326" y="3296992"/>
            <a:ext cx="2184668" cy="1287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1687132" y="4700789"/>
            <a:ext cx="173864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427335" y="2983537"/>
            <a:ext cx="2047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dirty="0" smtClean="0"/>
              <a:t>cliff</a:t>
            </a:r>
            <a:endParaRPr lang="en-PH" dirty="0"/>
          </a:p>
        </p:txBody>
      </p:sp>
      <p:sp>
        <p:nvSpPr>
          <p:cNvPr id="11" name="TextBox 10"/>
          <p:cNvSpPr txBox="1"/>
          <p:nvPr/>
        </p:nvSpPr>
        <p:spPr>
          <a:xfrm>
            <a:off x="9717109" y="5121430"/>
            <a:ext cx="1854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dirty="0" smtClean="0"/>
              <a:t>beach</a:t>
            </a:r>
            <a:endParaRPr lang="en-PH" dirty="0"/>
          </a:p>
        </p:txBody>
      </p:sp>
      <p:sp>
        <p:nvSpPr>
          <p:cNvPr id="12" name="TextBox 11"/>
          <p:cNvSpPr txBox="1"/>
          <p:nvPr/>
        </p:nvSpPr>
        <p:spPr>
          <a:xfrm>
            <a:off x="365349" y="3168203"/>
            <a:ext cx="1171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PH" dirty="0" smtClean="0"/>
              <a:t>island</a:t>
            </a:r>
            <a:endParaRPr lang="en-PH" dirty="0"/>
          </a:p>
        </p:txBody>
      </p:sp>
      <p:sp>
        <p:nvSpPr>
          <p:cNvPr id="13" name="TextBox 12"/>
          <p:cNvSpPr txBox="1"/>
          <p:nvPr/>
        </p:nvSpPr>
        <p:spPr>
          <a:xfrm>
            <a:off x="528034" y="4559121"/>
            <a:ext cx="1159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PH" dirty="0" smtClean="0"/>
              <a:t>bay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24764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Nature Illustration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167F96A-C2ED-4D5B-8EFB-A18C6982D3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Nature presentation, illustrated landscape design  (widescreen)</Template>
  <TotalTime>0</TotalTime>
  <Words>106</Words>
  <Application>Microsoft Office PowerPoint</Application>
  <PresentationFormat>Widescreen</PresentationFormat>
  <Paragraphs>45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Segoe Print</vt:lpstr>
      <vt:lpstr>Nature Illustration 16x9</vt:lpstr>
      <vt:lpstr>Landscapes</vt:lpstr>
      <vt:lpstr>Different landscapes have different features. These features can either be natural or man-made.</vt:lpstr>
      <vt:lpstr>Let’s explore a couple of landscapes </vt:lpstr>
      <vt:lpstr>Coastal Landscapes</vt:lpstr>
      <vt:lpstr>Inland Landscapes</vt:lpstr>
      <vt:lpstr>There are many types of inland landscapes and their features can vary</vt:lpstr>
      <vt:lpstr>Now, can you tell me the different features of these landscapes?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2016-03-02T10:42:52Z</dcterms:created>
  <dcterms:modified xsi:type="dcterms:W3CDTF">2016-03-02T21:19:32Z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TC034313779991</vt:lpwstr>
  </property>
</Properties>
</file>